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5E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-546" y="-72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9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88" y="0"/>
            <a:ext cx="10688637" cy="755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23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5E404C-0BA2-43E5-86BB-1309479369DE}" type="datetimeFigureOut">
              <a:rPr lang="ru-RU"/>
              <a:pPr>
                <a:defRPr/>
              </a:pPr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23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C9AB89-50AB-4F9F-8057-CF7C114FC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2pPr>
      <a:lvl3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3pPr>
      <a:lvl4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4pPr>
      <a:lvl5pPr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/>
        </a:defRPr>
      </a:lvl9pPr>
    </p:titleStyle>
    <p:bodyStyle>
      <a:lvl1pPr marL="250825" indent="-250825" algn="l" defTabSz="1006475" rtl="0" fontAlgn="base">
        <a:lnSpc>
          <a:spcPct val="90000"/>
        </a:lnSpc>
        <a:spcBef>
          <a:spcPts val="1100"/>
        </a:spcBef>
        <a:spcAft>
          <a:spcPct val="0"/>
        </a:spcAft>
        <a:buFont typeface="Arial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fontAlgn="base">
        <a:lnSpc>
          <a:spcPct val="90000"/>
        </a:lnSpc>
        <a:spcBef>
          <a:spcPts val="550"/>
        </a:spcBef>
        <a:spcAft>
          <a:spcPct val="0"/>
        </a:spcAft>
        <a:buFont typeface="Arial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Box 3"/>
          <p:cNvSpPr txBox="1">
            <a:spLocks noChangeArrowheads="1"/>
          </p:cNvSpPr>
          <p:nvPr/>
        </p:nvSpPr>
        <p:spPr bwMode="auto">
          <a:xfrm>
            <a:off x="698500" y="1249363"/>
            <a:ext cx="94329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>
                <a:solidFill>
                  <a:srgbClr val="005E9E"/>
                </a:solidFill>
                <a:latin typeface="Arial Black" pitchFamily="34" charset="0"/>
              </a:rPr>
              <a:t>ПАМЯТКА ДЛЯ ПРИЕЗЖАЮЩИХ В РОСТОВСКУЮ ОБЛАСТЬ </a:t>
            </a:r>
            <a:endParaRPr lang="en-US" sz="2000">
              <a:solidFill>
                <a:srgbClr val="005E9E"/>
              </a:solidFill>
              <a:latin typeface="Arial Black" pitchFamily="34" charset="0"/>
            </a:endParaRPr>
          </a:p>
          <a:p>
            <a:r>
              <a:rPr lang="ru-RU" sz="2000">
                <a:solidFill>
                  <a:srgbClr val="005E9E"/>
                </a:solidFill>
                <a:latin typeface="Arial Black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/>
            </a:extLst>
          </p:cNvPr>
          <p:cNvSpPr txBox="1"/>
          <p:nvPr/>
        </p:nvSpPr>
        <p:spPr>
          <a:xfrm>
            <a:off x="1231900" y="1930400"/>
            <a:ext cx="4584700" cy="5202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5-06-95 (с 8 до 18 час. в рабочие дни)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 8-928-124-67-28 (круглосуточно)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(если это еще не сделал работодатель).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(места их нахождения по тел.: 8(800) 200 46 53).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/>
            </a:extLst>
          </p:cNvPr>
          <p:cNvSpPr txBox="1"/>
          <p:nvPr/>
        </p:nvSpPr>
        <p:spPr>
          <a:xfrm>
            <a:off x="6426200" y="2197100"/>
            <a:ext cx="3987800" cy="5078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3076" name="TextBox 6"/>
          <p:cNvSpPr txBox="1">
            <a:spLocks noChangeArrowheads="1"/>
          </p:cNvSpPr>
          <p:nvPr/>
        </p:nvSpPr>
        <p:spPr bwMode="auto">
          <a:xfrm>
            <a:off x="111125" y="6445250"/>
            <a:ext cx="12271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800" i="1"/>
              <a:t>Постановление</a:t>
            </a:r>
            <a:endParaRPr lang="en-US" sz="800" i="1"/>
          </a:p>
          <a:p>
            <a:r>
              <a:rPr lang="ru-RU" sz="800" i="1"/>
              <a:t>Правительства</a:t>
            </a:r>
            <a:endParaRPr lang="en-US" sz="800" i="1"/>
          </a:p>
          <a:p>
            <a:r>
              <a:rPr lang="ru-RU" sz="800" i="1"/>
              <a:t>Ростовской области</a:t>
            </a:r>
            <a:r>
              <a:rPr lang="en-US" sz="800" i="1"/>
              <a:t/>
            </a:r>
            <a:br>
              <a:rPr lang="en-US" sz="800" i="1"/>
            </a:br>
            <a:r>
              <a:rPr lang="ru-RU" sz="800" i="1"/>
              <a:t>от 05.04.2020 № 272</a:t>
            </a:r>
            <a:r>
              <a:rPr lang="en-US" sz="800" i="1"/>
              <a:t/>
            </a:r>
            <a:br>
              <a:rPr lang="en-US" sz="800" i="1"/>
            </a:br>
            <a:r>
              <a:rPr lang="ru-RU" sz="800" i="1"/>
              <a:t>(в ред. от 15.04.2020</a:t>
            </a:r>
            <a:r>
              <a:rPr lang="en-US" sz="800" i="1"/>
              <a:t/>
            </a:r>
            <a:br>
              <a:rPr lang="en-US" sz="800" i="1"/>
            </a:br>
            <a:r>
              <a:rPr lang="ru-RU" sz="800" i="1"/>
              <a:t>№ 357)</a:t>
            </a:r>
          </a:p>
        </p:txBody>
      </p:sp>
      <p:pic>
        <p:nvPicPr>
          <p:cNvPr id="3077" name="Рисунок 7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22812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Рисунок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8" y="4289425"/>
            <a:ext cx="547687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Рисунок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72150" y="2281238"/>
            <a:ext cx="55721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Рисунок 10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35650" y="4089400"/>
            <a:ext cx="461963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Рисунок 11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83263" y="5178425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Рисунок 12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57863" y="6107113"/>
            <a:ext cx="5778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</TotalTime>
  <Words>243</Words>
  <Application>Microsoft Office PowerPoint</Application>
  <PresentationFormat>Произвольный</PresentationFormat>
  <Paragraphs>37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Calibri</vt:lpstr>
      <vt:lpstr>Arial</vt:lpstr>
      <vt:lpstr>Calibri Light</vt:lpstr>
      <vt:lpstr>Arial Black</vt:lpstr>
      <vt:lpstr>Тема Office</vt:lpstr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Бухгалтер</cp:lastModifiedBy>
  <cp:revision>17</cp:revision>
  <cp:lastPrinted>2020-04-16T07:17:49Z</cp:lastPrinted>
  <dcterms:created xsi:type="dcterms:W3CDTF">2020-04-16T06:57:02Z</dcterms:created>
  <dcterms:modified xsi:type="dcterms:W3CDTF">2020-04-16T10:43:40Z</dcterms:modified>
</cp:coreProperties>
</file>